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73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2855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579F40F2-3A21-4852-81DC-32D8F2F8E6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F364FAE-1948-42D5-9650-ADE0CC5F0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F63C-C2D2-4E0D-96D4-646F2D2AFF21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5A3921E-A517-4C53-B7C9-3711317A0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2B6C559-A5E1-4766-8B60-A800BC891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57C6-B19E-4F1C-8B2C-352CD461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7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A31A6-B263-4B55-8843-E721D190B20F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CF74E-F52C-42FA-B4AE-8FC9B30A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8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C6C59C-683E-409E-86F6-99C08FBA4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DE52F8B-28F9-4D67-A191-8737E45B1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65E573-FA83-4E3E-B04F-AED572F0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0A5B-357A-4298-AC1E-CEC12251AE49}" type="datetime1">
              <a:rPr lang="en-US" smtClean="0"/>
              <a:t>03/16/2023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E1EFEF-CEF9-4229-9E5B-7226E139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57544A0-8F78-4E6B-8842-1193230E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92E98D-4A7A-4458-94BE-44EA2742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FA72C4C-7278-4F5E-AB50-8E276B281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5D9470-52AD-4CBF-B8CD-BE8AFFFB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84A-FB12-4046-89D4-1926233C36F1}" type="datetime1">
              <a:rPr lang="en-US" smtClean="0"/>
              <a:t>03/16/2023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67C065-FCD6-4D24-88EB-2097BFFB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E61BE05-6F09-4AF7-A5AE-148780CF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1B32651-E548-4CB6-BAC9-2490E09B0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CBF91F7-3919-4A40-AE86-3B397C57F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CFF11E7-562E-458A-B53C-BEDB9772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5DE9-F8B0-4402-9A71-9071B5839D59}" type="datetime1">
              <a:rPr lang="en-US" smtClean="0"/>
              <a:t>03/16/2023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DB6A244-53FF-451A-B44D-DB5D61C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B7FD465-8228-4C1D-A0DC-8FABA5C1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46904C-F556-4C2B-9EBB-9A4A7407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206D76-ED97-4F23-9B63-2F311B62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AE43FA3-DCF6-4DED-8771-6FCA14BB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B290-EFA6-4692-BD19-D805DCD99C92}" type="datetime1">
              <a:rPr lang="en-US" smtClean="0"/>
              <a:t>03/16/2023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C970828-4F56-466F-A398-246DC1B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642CC10-191C-4549-9D05-A1BAF380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2E60F8-0467-4835-BC0A-3E83A6D5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EC46076-1135-4448-9302-331EC3E0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3442F44-33B5-415C-8C83-BDA80360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869-4DA7-476A-9689-5593171D02D2}" type="datetime1">
              <a:rPr lang="en-US" smtClean="0"/>
              <a:t>03/16/2023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C3A697-9D08-4FAD-A1DF-E73ED9C9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C7F9CA-F88A-4559-99B1-B375A93C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74C91F-F005-4264-B29C-B6CDF75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6C024C-ED5E-4A7A-B718-4FF5C85ED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D35607-E9EF-4774-B9A5-AC72FCF5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5FD473-B2B6-4D53-8F55-1EAA1AA3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61C-D537-4085-BFD7-99C09C41D98C}" type="datetime1">
              <a:rPr lang="en-US" smtClean="0"/>
              <a:t>03/16/2023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7C733D-BBF6-4830-B2EF-366D092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AF3B60A-F96F-43AF-8BC1-D64A1B41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4C3A48-81E0-4D60-92A7-0679627F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EE9F07-95B2-46C0-A7C0-C5AE32D9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45348CB-2795-439D-BF78-022E4478C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92737C0-3AA3-4C1D-87A1-2619536F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D794EEB-A569-492B-9EEB-CCAEE8375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CEF06BC-75D0-41B5-884B-D1E3BC08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E7E-D021-4C57-9764-09F7EF71B029}" type="datetime1">
              <a:rPr lang="en-US" smtClean="0"/>
              <a:t>03/16/2023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0698085-DC40-468C-A021-B3BD80BA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2EB2586-B438-446F-830A-8428A323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E939C5-8E35-490A-9D43-96E1EF49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7F6B13F-8C7F-4103-90AF-DADC44AA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B448-88C1-4C18-890A-0FE895F5B84E}" type="datetime1">
              <a:rPr lang="en-US" smtClean="0"/>
              <a:t>03/16/2023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FF37E9E-F85C-4484-8F30-B8CB24F5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86615B8-B721-4745-AE04-0B0895CA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E9E9E69-B826-4A1D-A2A0-8A5D8422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B657-73A1-4366-9C07-F5F969FF0C4E}" type="datetime1">
              <a:rPr lang="en-US" smtClean="0"/>
              <a:t>03/16/2023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EA712CD-863D-4B66-8FD9-06A28764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B456FFA-C103-4D21-A0FB-377F66DD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257114-542B-491B-AA55-B8C885D0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822B74-8C46-4066-A45C-6CCCAFEE9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392492F-503D-4A6D-8ECE-C1974922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E8B0360-AFD3-4CCC-ACDD-3E61AADF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A3EB-34CD-416E-B581-DF428BE97A85}" type="datetime1">
              <a:rPr lang="en-US" smtClean="0"/>
              <a:t>03/16/2023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2BB898E-8ED2-4F5C-8298-1193005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2F2152-5B99-45E7-B13F-741F288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CA87DA-D99E-4E05-8DD9-90170F24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9C3B203-E406-46B1-A91C-60364C8AD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E616F6E-0358-42E0-BFCB-064D0D085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3647600-1281-406D-B050-96C7A7AE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C3D-D6D0-49BD-AE80-D1E8EB2E7D95}" type="datetime1">
              <a:rPr lang="en-US" smtClean="0"/>
              <a:t>03/16/2023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878AAB8-64B5-406C-8EBD-B8E70364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B67D233-C8B8-4DC6-9469-9910E8C1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D594630-A2D2-48B8-8942-46C10141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45BF8C-1906-4D75-A199-A1F1F1818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C8B9A0-532B-45F3-82FB-86B219C45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92FB-0303-405E-B827-DDA130746166}" type="datetime1">
              <a:rPr lang="en-US" smtClean="0"/>
              <a:t>03/16/2023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377AA4-9BBD-4B7C-9D7F-F970BDB76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29DD87-F8CA-405A-860A-2FF785D53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8F00A59-D959-4C2A-922D-0991A0BD6271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B4B949D-351A-42CB-9AD8-D27C7A969C61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Project Title &amp; Applicant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16EF6F4-D253-472F-A413-E1D1F02CDBE9}"/>
              </a:ext>
            </a:extLst>
          </p:cNvPr>
          <p:cNvSpPr txBox="1"/>
          <p:nvPr/>
        </p:nvSpPr>
        <p:spPr>
          <a:xfrm>
            <a:off x="300068" y="2263301"/>
            <a:ext cx="11591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.......................ชื่อโครงการ .......................</a:t>
            </a:r>
          </a:p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(.....รหัสโครงการ.....)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BBF162C-0A8B-461D-A6C7-727C0F8B65C8}"/>
              </a:ext>
            </a:extLst>
          </p:cNvPr>
          <p:cNvSpPr txBox="1"/>
          <p:nvPr/>
        </p:nvSpPr>
        <p:spPr>
          <a:xfrm>
            <a:off x="300069" y="4873170"/>
            <a:ext cx="11591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ผู้เสนอโครงการ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</a:t>
            </a:r>
          </a:p>
          <a:p>
            <a:pPr algn="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............ชื่อนิติบุคคล............</a:t>
            </a:r>
          </a:p>
          <a:p>
            <a:pPr algn="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TED Fellow: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35CE7C8-9ACD-42E5-9955-4922A5558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BDA3E49-1E5C-475B-B3FF-7E082C08D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E00CD2-FF91-9978-439F-1DACF46A9BE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04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C05304-7378-490D-AC98-1CCE74272D2E}"/>
              </a:ext>
            </a:extLst>
          </p:cNvPr>
          <p:cNvSpPr txBox="1"/>
          <p:nvPr/>
        </p:nvSpPr>
        <p:spPr>
          <a:xfrm>
            <a:off x="3493542" y="2705725"/>
            <a:ext cx="520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BACKUP SLIDES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A090C55-3753-4B64-BB8B-1EC612BEC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68EA726-0414-4BB3-A7C6-5ACDF7945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5C96DF-E364-69F3-6B0F-2C4DBA06FF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0E056D4-60FC-4222-B292-B56A7F167617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Budget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9EB87FC-E44A-446F-B4A7-CA99F9F817A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แสดงรายละเอียดงบประมาณโครงการตามข้อเสนอโครงการ </a:t>
            </a:r>
            <a:r>
              <a:rPr lang="en-US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(Proposal)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DF97DD8-0635-4078-8107-4EF9DCF4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3EC5B95-876D-4753-B400-4ADC2530E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B718C-4F2F-17A2-DE0D-0A46132BBC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0E056D4-60FC-4222-B292-B56A7F167617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Quotation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9EB87FC-E44A-446F-B4A7-CA99F9F817A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แนบใบเสนอราคาในหมวดค่าใช้จ่ายที่ต้องแสดงหลักฐาน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7CFC3E9-2340-4CC0-B9F5-F1CF11715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0BBE5D5-0D88-454D-B715-4B23DE5F8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F05EAF-5C91-4D19-6708-449BA32D86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3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A8D90B4-8280-4A01-8134-F68367D2410E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B84ADBD-1050-40ED-84A2-ECF271ECC33D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Problem / Pain Point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4BE5E4B-7138-4E17-977A-0F0DB95C138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เล่าถึงปัญหาหรือการมองเห็นถึงโอกาสทางธุรกิจที่ทำให้เกิดโครงการนี้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0E6B5FB-7E5C-4418-B8C6-CDE4A436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93E7FF5-701F-45EB-A09A-F53F164F8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13F1D8-F80B-3E1E-EF4C-A6C8724C76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31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8871240-BCEF-43EE-ADC8-8DDC64503E18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CD5FA2B-5948-413A-89FF-C72CA79DE6FB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Business Overview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D89E568-4D3C-4896-AC0C-C8DEE2D92E44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เล่าถึงภาพรวมของธุรกิจที่แสดงให้เห็นถึงความสำคัญและผลกระทบ </a:t>
            </a:r>
            <a:r>
              <a:rPr lang="en-US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(Impact) </a:t>
            </a:r>
            <a:r>
              <a:rPr lang="th-TH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ที่จะเกิดขึ้นจากโครงการนี้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6522D6B-4475-4879-B339-0AA7FEDC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CDBB280-6825-459A-B072-6AF1335D3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D1A038-5BF6-B28F-B3E3-BF545189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96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CD62DB8-010B-4630-B8BA-56036029380E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331210F-E05E-4F77-AEE4-562C1A832D4C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Technology Solution / Innovative Feature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1C1872E-E155-4C59-8541-2673F6DE0CB6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อธิบายถึงความเป็นนวัตกรรมของโครงการ เทคโนโลยีที่นำมาใช้ หรืองานวิจัยที่นำมาต่อยอด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8F57C88-EF97-43BE-83A4-67A2E1316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624E679-FCB8-4A2A-BAD0-63194B650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A3AFD6-4976-0A2D-D74E-7198F1D917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36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F08EE00-C1DB-4C1D-A57E-D015415E1744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D5725ED-0933-4B23-9ED1-D707707D373A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Product Positioning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C2D6FCF-2E3B-4F24-B9F5-30501C66180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แสดงความใหม่หรือความแตกต่างของผลิตภัณฑ์เมื่อเทียบกับคู่แข่งในตลาด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(Technology Advantage)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6442E7E-463F-463D-84F0-5D4098F25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F657C4E-D03C-45D7-A323-1EF67302F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35C797-94C1-1EE6-EECC-0CF0BE883B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42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279E395-3B35-4928-B702-23C898B79DB0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Business Model / Revenue Model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F6BF775-84F0-4A16-A85E-195F25F7D698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อธิบายแผนธุรกิจ / รูปแบบการหารายได้ / ลูกค้าเป้าหมาย / ช่องทางและส่วนแบ่งการตลาด และอื่น ๆ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A5D5800-5141-43F6-9EB7-834F5FE6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02D5025-7BDA-414B-B6C3-E69A89F02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9A2F91-9021-1E76-3268-BAC009AF9B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279E395-3B35-4928-B702-23C898B79DB0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Budget &amp; KPI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9C0AF5E-768D-42FB-ACFA-9A3D3A4B0C6F}"/>
              </a:ext>
            </a:extLst>
          </p:cNvPr>
          <p:cNvSpPr txBox="1"/>
          <p:nvPr/>
        </p:nvSpPr>
        <p:spPr>
          <a:xfrm>
            <a:off x="267629" y="1173402"/>
            <a:ext cx="11647279" cy="2646878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tIns="91440" bIns="91440">
            <a:spAutoFit/>
          </a:bodyPr>
          <a:lstStyle/>
          <a:p>
            <a:pPr algn="ctr"/>
            <a:r>
              <a:rPr lang="th-TH" sz="3200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ขอรับทุนสนับสนุนในโครงการ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“ยุววิสาหกิจเริ่มต้น (</a:t>
            </a:r>
            <a:r>
              <a:rPr lang="en-US" sz="40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TED Youth </a:t>
            </a:r>
            <a:r>
              <a:rPr lang="en-US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Startup)”</a:t>
            </a:r>
            <a:endParaRPr lang="th-TH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en-US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Incubator Incentive Program”</a:t>
            </a:r>
            <a:endParaRPr lang="th-TH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วงเงินจำนวน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.........................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  ในระยะเวลาไม่เกิน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.....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มูลค่าโครงการรวม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.........................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  (มูลค่าการลงทุน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.........................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บาท)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0EEE8C0-E111-405E-875D-B041BC5C0B38}"/>
              </a:ext>
            </a:extLst>
          </p:cNvPr>
          <p:cNvSpPr txBox="1"/>
          <p:nvPr/>
        </p:nvSpPr>
        <p:spPr>
          <a:xfrm>
            <a:off x="267629" y="4078803"/>
            <a:ext cx="11647279" cy="2462213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ตัวชี้วัดความสำเร็จของโครงการ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(KPI)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 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ได้...........................................................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 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ได้...........................................................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 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ได้...........................................................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 :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ได้...........................................................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2B33045-E327-4B5D-882C-113C1E487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FF8F31F-8C6A-4082-AEBA-84382A75A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34FFB7-CE27-7819-79C7-256933D942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44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0E056D4-60FC-4222-B292-B56A7F167617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Team Member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3CE7567-06F7-48E7-99FC-B2F141C1C7D9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ใส่รูปภาพ ชื่อ ตำแหน่ง และหน้าที่ของสมาชิกทีมที่ดำเนินโครงการ และที่ปรึกษาโครงการ (ถ้ามี)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FA5E7C1-BCA8-409C-88FB-53B0113D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8665C249-B090-4F2A-80AD-8B18C718E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8A43E3-B087-B823-4502-CCF0D51AE2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2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8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C05304-7378-490D-AC98-1CCE74272D2E}"/>
              </a:ext>
            </a:extLst>
          </p:cNvPr>
          <p:cNvSpPr txBox="1"/>
          <p:nvPr/>
        </p:nvSpPr>
        <p:spPr>
          <a:xfrm>
            <a:off x="3493542" y="2244060"/>
            <a:ext cx="52049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</a:p>
          <a:p>
            <a:pPr algn="ctr" defTabSz="1219170" latinLnBrk="1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Q&amp;A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F92F5A8-DBC3-400C-9801-59B21A7E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42006"/>
          <a:stretch/>
        </p:blipFill>
        <p:spPr>
          <a:xfrm>
            <a:off x="9553041" y="118503"/>
            <a:ext cx="1246624" cy="65707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3FD4045-2555-4A55-8833-B040AE59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0" y="147442"/>
            <a:ext cx="1503013" cy="733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F906EE-0B86-4D6E-F1EB-690FDD0FAC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636" y="-27600"/>
            <a:ext cx="755405" cy="876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404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266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TH SarabunPSK</vt:lpstr>
      <vt:lpstr>Wingdings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ekkathat.p@gmail.com</dc:creator>
  <cp:lastModifiedBy>Technology and Innovation-Based Enterprise Development Fund</cp:lastModifiedBy>
  <cp:revision>23</cp:revision>
  <dcterms:created xsi:type="dcterms:W3CDTF">2020-12-21T06:51:19Z</dcterms:created>
  <dcterms:modified xsi:type="dcterms:W3CDTF">2023-03-16T07:44:21Z</dcterms:modified>
</cp:coreProperties>
</file>