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64" r:id="rId4"/>
    <p:sldId id="265" r:id="rId5"/>
    <p:sldId id="266" r:id="rId6"/>
    <p:sldId id="267" r:id="rId7"/>
    <p:sldId id="273" r:id="rId8"/>
    <p:sldId id="274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12855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>
            <a:extLst>
              <a:ext uri="{FF2B5EF4-FFF2-40B4-BE49-F238E27FC236}">
                <a16:creationId xmlns:a16="http://schemas.microsoft.com/office/drawing/2014/main" id="{579F40F2-3A21-4852-81DC-32D8F2F8E6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F364FAE-1948-42D5-9650-ADE0CC5F04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0F63C-C2D2-4E0D-96D4-646F2D2AFF2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5A3921E-A517-4C53-B7C9-3711317A00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2B6C559-A5E1-4766-8B60-A800BC8912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E57C6-B19E-4F1C-8B2C-352CD461B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872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A31A6-B263-4B55-8843-E721D190B20F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CF74E-F52C-42FA-B4AE-8FC9B30A9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98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C6C59C-683E-409E-86F6-99C08FBA4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DE52F8B-28F9-4D67-A191-8737E45B1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565E573-FA83-4E3E-B04F-AED572F0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0A5B-357A-4298-AC1E-CEC12251AE49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8E1EFEF-CEF9-4229-9E5B-7226E139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57544A0-8F78-4E6B-8842-1193230E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C92E98D-4A7A-4458-94BE-44EA2742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FA72C4C-7278-4F5E-AB50-8E276B28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E5D9470-52AD-4CBF-B8CD-BE8AFFFB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B84A-FB12-4046-89D4-1926233C36F1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467C065-FCD6-4D24-88EB-2097BFFB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E61BE05-6F09-4AF7-A5AE-148780CF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2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11B32651-E548-4CB6-BAC9-2490E09B0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CBF91F7-3919-4A40-AE86-3B397C57F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CFF11E7-562E-458A-B53C-BEDB9772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5DE9-F8B0-4402-9A71-9071B5839D59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DB6A244-53FF-451A-B44D-DB5D61C1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B7FD465-8228-4C1D-A0DC-8FABA5C1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1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46904C-F556-4C2B-9EBB-9A4A7407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4206D76-ED97-4F23-9B63-2F311B62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AE43FA3-DCF6-4DED-8771-6FCA14BB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90-EFA6-4692-BD19-D805DCD99C92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C970828-4F56-466F-A398-246DC1B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642CC10-191C-4549-9D05-A1BAF380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2E60F8-0467-4835-BC0A-3E83A6D5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EC46076-1135-4448-9302-331EC3E06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3442F44-33B5-415C-8C83-BDA80360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49869-4DA7-476A-9689-5593171D02D2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7C3A697-9D08-4FAD-A1DF-E73ED9C9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0C7F9CA-F88A-4559-99B1-B375A93C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8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E74C91F-F005-4264-B29C-B6CDF755C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A6C024C-ED5E-4A7A-B718-4FF5C85ED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6D35607-E9EF-4774-B9A5-AC72FCF5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E5FD473-B2B6-4D53-8F55-1EAA1AA3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161C-D537-4085-BFD7-99C09C41D98C}" type="datetime1">
              <a:rPr lang="en-US" smtClean="0"/>
              <a:t>11/3/2024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67C733D-BBF6-4830-B2EF-366D092E2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AF3B60A-F96F-43AF-8BC1-D64A1B41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0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4C3A48-81E0-4D60-92A7-0679627FA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6EE9F07-95B2-46C0-A7C0-C5AE32D9C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45348CB-2795-439D-BF78-022E4478C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92737C0-3AA3-4C1D-87A1-2619536F2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FD794EEB-A569-492B-9EEB-CCAEE83750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4CEF06BC-75D0-41B5-884B-D1E3BC08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3E7E-D021-4C57-9764-09F7EF71B029}" type="datetime1">
              <a:rPr lang="en-US" smtClean="0"/>
              <a:t>11/3/2024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D0698085-DC40-468C-A021-B3BD80BA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2EB2586-B438-446F-830A-8428A323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2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E939C5-8E35-490A-9D43-96E1EF49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7F6B13F-8C7F-4103-90AF-DADC44AAE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DB448-88C1-4C18-890A-0FE895F5B84E}" type="datetime1">
              <a:rPr lang="en-US" smtClean="0"/>
              <a:t>11/3/2024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3FF37E9E-F85C-4484-8F30-B8CB24F5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86615B8-B721-4745-AE04-0B0895CA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5E9E9E69-B826-4A1D-A2A0-8A5D84227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657-73A1-4366-9C07-F5F969FF0C4E}" type="datetime1">
              <a:rPr lang="en-US" smtClean="0"/>
              <a:t>11/3/2024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EA712CD-863D-4B66-8FD9-06A28764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B456FFA-C103-4D21-A0FB-377F66DD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9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C257114-542B-491B-AA55-B8C885D0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B822B74-8C46-4066-A45C-6CCCAFEE9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392492F-503D-4A6D-8ECE-C19749223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E8B0360-AFD3-4CCC-ACDD-3E61AADF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A3EB-34CD-416E-B581-DF428BE97A85}" type="datetime1">
              <a:rPr lang="en-US" smtClean="0"/>
              <a:t>11/3/2024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2BB898E-8ED2-4F5C-8298-1193005A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82F2152-5B99-45E7-B13F-741F2883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7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FCA87DA-D99E-4E05-8DD9-90170F24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9C3B203-E406-46B1-A91C-60364C8AD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E616F6E-0358-42E0-BFCB-064D0D085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3647600-1281-406D-B050-96C7A7AE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8C3D-D6D0-49BD-AE80-D1E8EB2E7D95}" type="datetime1">
              <a:rPr lang="en-US" smtClean="0"/>
              <a:t>11/3/2024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878AAB8-64B5-406C-8EBD-B8E70364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B67D233-C8B8-4DC6-9469-9910E8C1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0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D594630-A2D2-48B8-8942-46C101414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845BF8C-1906-4D75-A199-A1F1F1818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C8B9A0-532B-45F3-82FB-86B219C45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692FB-0303-405E-B827-DDA130746166}" type="datetime1">
              <a:rPr lang="en-US" smtClean="0"/>
              <a:t>11/3/2024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8377AA4-9BBD-4B7C-9D7F-F970BDB76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429DD87-F8CA-405A-860A-2FF785D53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7D5A-B778-4B60-B92C-92F4DC3FA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0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09B2964B-C1A1-0599-7974-615D551EDEFB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62B658B-7408-D9F3-4842-B9B99736C4AC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15E6B7E-0931-54E0-7914-4E1114B937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A158738C-2B8F-4429-06E3-5A840F169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11" name="Picture 10" descr="A black and green logo&#10;&#10;Description automatically generated">
              <a:extLst>
                <a:ext uri="{FF2B5EF4-FFF2-40B4-BE49-F238E27FC236}">
                  <a16:creationId xmlns:a16="http://schemas.microsoft.com/office/drawing/2014/main" id="{C0688E05-351F-ABA3-8220-AAC77324D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0B4B949D-351A-42CB-9AD8-D27C7A969C61}"/>
              </a:ext>
            </a:extLst>
          </p:cNvPr>
          <p:cNvSpPr txBox="1"/>
          <p:nvPr/>
        </p:nvSpPr>
        <p:spPr>
          <a:xfrm>
            <a:off x="267630" y="1"/>
            <a:ext cx="5186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Project Title &amp; Applicant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4BBF162C-0A8B-461D-A6C7-727C0F8B65C8}"/>
              </a:ext>
            </a:extLst>
          </p:cNvPr>
          <p:cNvSpPr txBox="1"/>
          <p:nvPr/>
        </p:nvSpPr>
        <p:spPr>
          <a:xfrm>
            <a:off x="5165559" y="4873170"/>
            <a:ext cx="6726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ผู้เสนอโครงการ</a:t>
            </a:r>
            <a:r>
              <a:rPr lang="en-US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</a:t>
            </a:r>
          </a:p>
          <a:p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............ชื่อนิติบุคคล............</a:t>
            </a:r>
          </a:p>
          <a:p>
            <a:r>
              <a:rPr lang="en-US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TED Fellow: </a:t>
            </a: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........................................................</a:t>
            </a:r>
            <a:endParaRPr lang="en-US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2" name="กล่องข้อความ 7">
            <a:extLst>
              <a:ext uri="{FF2B5EF4-FFF2-40B4-BE49-F238E27FC236}">
                <a16:creationId xmlns:a16="http://schemas.microsoft.com/office/drawing/2014/main" id="{53775A90-F355-1817-F103-357F86082917}"/>
              </a:ext>
            </a:extLst>
          </p:cNvPr>
          <p:cNvSpPr txBox="1"/>
          <p:nvPr/>
        </p:nvSpPr>
        <p:spPr>
          <a:xfrm>
            <a:off x="5165559" y="1749953"/>
            <a:ext cx="6726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.......... ชื่อโครงการ ..........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844EBE-91E7-F0BE-D75D-3C36AF797525}"/>
              </a:ext>
            </a:extLst>
          </p:cNvPr>
          <p:cNvSpPr/>
          <p:nvPr/>
        </p:nvSpPr>
        <p:spPr>
          <a:xfrm>
            <a:off x="300068" y="1219200"/>
            <a:ext cx="4560690" cy="54084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0F7A6C-9801-EA1F-663F-1D88EAD7E7F4}"/>
              </a:ext>
            </a:extLst>
          </p:cNvPr>
          <p:cNvSpPr txBox="1"/>
          <p:nvPr/>
        </p:nvSpPr>
        <p:spPr>
          <a:xfrm>
            <a:off x="832631" y="2892391"/>
            <a:ext cx="34971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รูปภาพ </a:t>
            </a:r>
          </a:p>
          <a:p>
            <a:pPr algn="ctr"/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ผลิตภัณฑ์</a:t>
            </a:r>
            <a:r>
              <a:rPr lang="en-US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บริการ</a:t>
            </a:r>
          </a:p>
          <a:p>
            <a:pPr algn="ctr"/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หรือโลโก้ หรือภาพที่สื่อสารถึงเทคโนโลยี.....</a:t>
            </a:r>
          </a:p>
        </p:txBody>
      </p:sp>
    </p:spTree>
    <p:extLst>
      <p:ext uri="{BB962C8B-B14F-4D97-AF65-F5344CB8AC3E}">
        <p14:creationId xmlns:p14="http://schemas.microsoft.com/office/powerpoint/2010/main" val="369704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85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FFC05304-7378-490D-AC98-1CCE74272D2E}"/>
              </a:ext>
            </a:extLst>
          </p:cNvPr>
          <p:cNvSpPr txBox="1"/>
          <p:nvPr/>
        </p:nvSpPr>
        <p:spPr>
          <a:xfrm>
            <a:off x="3493542" y="2244060"/>
            <a:ext cx="520491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latinLnBrk="1"/>
            <a:r>
              <a:rPr lang="en-US" sz="8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THANK YOU</a:t>
            </a:r>
          </a:p>
          <a:p>
            <a:pPr algn="ctr" defTabSz="1219170" latinLnBrk="1"/>
            <a:r>
              <a:rPr 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88494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FFC05304-7378-490D-AC98-1CCE74272D2E}"/>
              </a:ext>
            </a:extLst>
          </p:cNvPr>
          <p:cNvSpPr txBox="1"/>
          <p:nvPr/>
        </p:nvSpPr>
        <p:spPr>
          <a:xfrm>
            <a:off x="3493542" y="2705725"/>
            <a:ext cx="5204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 New" panose="020B0500040200020003" pitchFamily="34" charset="-34"/>
                <a:cs typeface="TH Sarabun New" panose="020B0500040200020003" pitchFamily="34" charset="-34"/>
              </a:rPr>
              <a:t>BACKUP SLIDES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41167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90E056D4-60FC-4222-B292-B56A7F167617}"/>
              </a:ext>
            </a:extLst>
          </p:cNvPr>
          <p:cNvSpPr/>
          <p:nvPr/>
        </p:nvSpPr>
        <p:spPr>
          <a:xfrm>
            <a:off x="0" y="-1"/>
            <a:ext cx="12192000" cy="908991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71A386D-ED7F-4EF4-9623-DEFF3D6D2995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Reference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B9EB87FC-E44A-446F-B4A7-CA99F9F817A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แนบข้อมูลเพิ่มเติมเพื่อใช้ประกอบการอธิบายหรือชี้แจงต่อคณะกรรมการ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632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90E056D4-60FC-4222-B292-B56A7F167617}"/>
              </a:ext>
            </a:extLst>
          </p:cNvPr>
          <p:cNvSpPr/>
          <p:nvPr/>
        </p:nvSpPr>
        <p:spPr>
          <a:xfrm>
            <a:off x="0" y="-1"/>
            <a:ext cx="12192000" cy="908991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71A386D-ED7F-4EF4-9623-DEFF3D6D2995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Quotation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B9EB87FC-E44A-446F-B4A7-CA99F9F817A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แนบใบเสนอราคาในหมวดค่าใช้จ่ายที่ต้องแสดงหลักฐาน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41434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3322DF4A-CA65-4DC0-D632-8DBEA24777F4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F4CCEC5-63DE-4C42-66EF-6CBE9B563301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4AFFD1B-46FE-9667-6504-A1D17097DD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25CCD2F1-1BA2-3089-E250-8BCDDD964F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C5602B35-A5E2-25D7-3B73-F69F466AE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CB84ADBD-1050-40ED-84A2-ECF271ECC33D}"/>
              </a:ext>
            </a:extLst>
          </p:cNvPr>
          <p:cNvSpPr txBox="1"/>
          <p:nvPr/>
        </p:nvSpPr>
        <p:spPr>
          <a:xfrm>
            <a:off x="267630" y="1"/>
            <a:ext cx="7349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Problem / Pain Point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24BE5E4B-7138-4E17-977A-0F0DB95C138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่าถึงปัญหาหรือการมองเห็นถึงโอกาสทางธุรกิจที่ทำให้เกิดโครงการนี้หรือผลการศึกษาตลาดมาเบื้องต้น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531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01B4E819-F1D4-B55A-EA59-F5C82FACBF27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E3FCC79-3286-CC22-CD36-C8C39F57928C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E260FA3-649A-315B-43EB-6DAA5924C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B430AA63-BDB5-FA73-7468-1DE9918C9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D4A71A2F-86B3-2B0A-8767-F412A3542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ACD5FA2B-5948-413A-89FF-C72CA79DE6FB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Business Overview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AD89E568-4D3C-4896-AC0C-C8DEE2D92E44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เล่าถึงภาพรวมของธุรกิจที่แสดงให้เห็นถึงความสำคัญและผลกระทบ </a:t>
            </a:r>
            <a:r>
              <a:rPr lang="en-US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(Impact) </a:t>
            </a: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ที่จะเกิดขึ้นจากโครงการนี้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3496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88811AFF-0417-2B07-142A-66148FF3629F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03F3B3C-8FBE-0C60-2BA7-62BF716C9112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933FEE7-E3B8-0399-8E53-00B00239BF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10915BF2-FFF4-0222-ED5C-B871C89CB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FA007082-4F54-ADAA-7003-8F3E55C7BC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8331210F-E05E-4F77-AEE4-562C1A832D4C}"/>
              </a:ext>
            </a:extLst>
          </p:cNvPr>
          <p:cNvSpPr txBox="1"/>
          <p:nvPr/>
        </p:nvSpPr>
        <p:spPr>
          <a:xfrm>
            <a:off x="267630" y="1"/>
            <a:ext cx="8330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Technology Solution/Innovative Feature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41C1872E-E155-4C59-8541-2673F6DE0CB6}"/>
              </a:ext>
            </a:extLst>
          </p:cNvPr>
          <p:cNvSpPr txBox="1"/>
          <p:nvPr/>
        </p:nvSpPr>
        <p:spPr>
          <a:xfrm>
            <a:off x="267630" y="1173080"/>
            <a:ext cx="116611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อธิบายถึงความเป็นนวัตกรรมของโครงการ เทคโนโลยีที่นำมาใช้ หรืองานวิจัยที่นำมาต่อยอด</a:t>
            </a:r>
            <a:r>
              <a:rPr lang="en-US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200" i="1" spc="-2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หรือผลการทดสอบ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6336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76C285ED-B7F3-CDE1-AE25-66A706274E2B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CFD5A43-45AB-1249-A028-7299D7CEC453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AC7FA2D-4CDE-D12C-D1A6-E2172B665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D108C304-39E6-F886-219B-547F6A346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E1462957-794A-2C99-3D05-BC72AB7E0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D5725ED-0933-4B23-9ED1-D707707D373A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Product Positioning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EC2D6FCF-2E3B-4F24-B9F5-30501C66180C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แสดงความใหม่หรือความแตกต่างของผลิตภัณฑ์เมื่อเทียบกับคู่แข่งในตลาด</a:t>
            </a:r>
            <a:r>
              <a:rPr lang="en-US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(Technology Advantage)</a:t>
            </a: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142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DF5FB5A5-3F05-A7F6-8C87-1ADFF1A62FCF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FBC978-13D1-DB6E-2824-DC8C6B36CE36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A6FEB79-2F6F-7556-E62F-A18182559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FCFA852C-AB72-E193-1ECC-F81A169E9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AA6F639C-994D-41A0-7E0C-F4189D229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AE27F02-8251-445C-863E-5CEE790578D8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Business Model / Revenue Model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5F6BF775-84F0-4A16-A85E-195F25F7D698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อธิบายแผนธุรกิจ / รูปแบบการหารายได้ / ลูกค้าเป้าหมาย / ช่องทางและส่วนแบ่งการตลาด และอื่น ๆ</a:t>
            </a:r>
          </a:p>
        </p:txBody>
      </p:sp>
    </p:spTree>
    <p:extLst>
      <p:ext uri="{BB962C8B-B14F-4D97-AF65-F5344CB8AC3E}">
        <p14:creationId xmlns:p14="http://schemas.microsoft.com/office/powerpoint/2010/main" val="35613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F23721E5-1F7C-B3DD-8B8D-080D9D1750D0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C586CC1-2FC3-C859-7E46-35075EE9684E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3FDBD3E-15F6-7DC0-195D-4A2AD9F8F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25FE724D-8570-B4A5-AF93-852754B04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96D2B8BD-B03F-C4FA-C40F-88AACDA3C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AE27F02-8251-445C-863E-5CEE790578D8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Budget</a:t>
            </a:r>
          </a:p>
        </p:txBody>
      </p:sp>
      <p:sp>
        <p:nvSpPr>
          <p:cNvPr id="13" name="กล่องข้อความ 9">
            <a:extLst>
              <a:ext uri="{FF2B5EF4-FFF2-40B4-BE49-F238E27FC236}">
                <a16:creationId xmlns:a16="http://schemas.microsoft.com/office/drawing/2014/main" id="{391A2500-E715-2A76-D23F-5F6112730296}"/>
              </a:ext>
            </a:extLst>
          </p:cNvPr>
          <p:cNvSpPr txBox="1"/>
          <p:nvPr/>
        </p:nvSpPr>
        <p:spPr>
          <a:xfrm>
            <a:off x="267630" y="1173080"/>
            <a:ext cx="116611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แสดงแผนภูมิหรือภาพหรือคำอธิบายถึงงบประมาณค่าใช้จ่ายที่ขอรับการสนับสนุน</a:t>
            </a:r>
          </a:p>
        </p:txBody>
      </p:sp>
    </p:spTree>
    <p:extLst>
      <p:ext uri="{BB962C8B-B14F-4D97-AF65-F5344CB8AC3E}">
        <p14:creationId xmlns:p14="http://schemas.microsoft.com/office/powerpoint/2010/main" val="394844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F23721E5-1F7C-B3DD-8B8D-080D9D1750D0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C586CC1-2FC3-C859-7E46-35075EE9684E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3FDBD3E-15F6-7DC0-195D-4A2AD9F8F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25FE724D-8570-B4A5-AF93-852754B04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96D2B8BD-B03F-C4FA-C40F-88AACDA3C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BAE27F02-8251-445C-863E-5CEE790578D8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Budget</a:t>
            </a:r>
            <a:r>
              <a:rPr lang="th-TH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&amp; KPI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D9C0AF5E-768D-42FB-ACFA-9A3D3A4B0C6F}"/>
              </a:ext>
            </a:extLst>
          </p:cNvPr>
          <p:cNvSpPr txBox="1"/>
          <p:nvPr/>
        </p:nvSpPr>
        <p:spPr>
          <a:xfrm>
            <a:off x="267629" y="1173402"/>
            <a:ext cx="11647279" cy="2646878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txBody>
          <a:bodyPr wrap="square" tIns="91440" bIns="91440">
            <a:spAutoFit/>
          </a:bodyPr>
          <a:lstStyle/>
          <a:p>
            <a:pPr algn="ctr"/>
            <a:r>
              <a:rPr lang="th-TH" sz="3200" b="1" spc="-1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ขอรับทุนสนับสนุนในกลุ่มโครงการ 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“ยุววิสาหกิจเริ่มต้น (</a:t>
            </a:r>
            <a:r>
              <a:rPr lang="en-US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TED Youth Startup)”</a:t>
            </a:r>
            <a:endParaRPr lang="th-TH" sz="3200" b="1" dirty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โปรแกรม 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“</a:t>
            </a:r>
            <a:r>
              <a:rPr lang="en-US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Incubator Incentive Program”</a:t>
            </a:r>
            <a:endParaRPr lang="th-TH" sz="3200" b="1" dirty="0"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วงเงินจำนวน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......................... </a:t>
            </a:r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บาท  ในระยะเวลา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..... </a:t>
            </a:r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</a:t>
            </a:r>
          </a:p>
          <a:p>
            <a:pPr algn="ctr"/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มูลค่าโครงการรวม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......................... </a:t>
            </a:r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บาท  (มูลค่าการลงทุน</a:t>
            </a:r>
            <a:r>
              <a:rPr lang="th-TH" sz="40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......................... </a:t>
            </a:r>
            <a:r>
              <a:rPr lang="th-TH" sz="32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บาท)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90EEE8C0-E111-405E-875D-B041BC5C0B38}"/>
              </a:ext>
            </a:extLst>
          </p:cNvPr>
          <p:cNvSpPr txBox="1"/>
          <p:nvPr/>
        </p:nvSpPr>
        <p:spPr>
          <a:xfrm>
            <a:off x="267629" y="4078803"/>
            <a:ext cx="11647279" cy="2462213"/>
          </a:xfrm>
          <a:prstGeom prst="rect">
            <a:avLst/>
          </a:prstGeom>
          <a:solidFill>
            <a:srgbClr val="FFC000">
              <a:alpha val="30000"/>
            </a:srgbClr>
          </a:solidFill>
        </p:spPr>
        <p:txBody>
          <a:bodyPr wrap="square" tIns="91440" bIns="9144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ตัวชี้วัดความสำเร็จของโครงการ </a:t>
            </a:r>
            <a:r>
              <a:rPr lang="en-US" sz="36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(KPI)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h-TH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เดือนที่ </a:t>
            </a:r>
            <a:r>
              <a:rPr lang="en-US" sz="2800" b="1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X : </a:t>
            </a:r>
            <a:r>
              <a:rPr lang="th-TH" sz="28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ได้...........................................................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4489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4">
            <a:extLst>
              <a:ext uri="{FF2B5EF4-FFF2-40B4-BE49-F238E27FC236}">
                <a16:creationId xmlns:a16="http://schemas.microsoft.com/office/drawing/2014/main" id="{37D4F4D5-3C52-5462-2DE7-435F33F7DA9A}"/>
              </a:ext>
            </a:extLst>
          </p:cNvPr>
          <p:cNvSpPr/>
          <p:nvPr/>
        </p:nvSpPr>
        <p:spPr>
          <a:xfrm>
            <a:off x="-22296" y="-18930"/>
            <a:ext cx="8572738" cy="908991"/>
          </a:xfrm>
          <a:prstGeom prst="rect">
            <a:avLst/>
          </a:prstGeom>
          <a:solidFill>
            <a:srgbClr val="128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00EA43E-1644-1E5D-88F8-7191A05F310D}"/>
              </a:ext>
            </a:extLst>
          </p:cNvPr>
          <p:cNvGrpSpPr/>
          <p:nvPr/>
        </p:nvGrpSpPr>
        <p:grpSpPr>
          <a:xfrm>
            <a:off x="8728980" y="-35649"/>
            <a:ext cx="3356340" cy="876024"/>
            <a:chOff x="8767080" y="-18930"/>
            <a:chExt cx="3356340" cy="87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F4AE0D3-6694-C249-2CC2-8C4727EAC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7080" y="-18930"/>
              <a:ext cx="755405" cy="876024"/>
            </a:xfrm>
            <a:prstGeom prst="rect">
              <a:avLst/>
            </a:prstGeom>
          </p:spPr>
        </p:pic>
        <p:pic>
          <p:nvPicPr>
            <p:cNvPr id="7" name="Picture 6" descr="A green arrows on a black background&#10;&#10;Description automatically generated">
              <a:extLst>
                <a:ext uri="{FF2B5EF4-FFF2-40B4-BE49-F238E27FC236}">
                  <a16:creationId xmlns:a16="http://schemas.microsoft.com/office/drawing/2014/main" id="{9EC9A482-6F6D-651E-60E5-5C15BB9788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8" t="15333" r="4136" b="30338"/>
            <a:stretch/>
          </p:blipFill>
          <p:spPr>
            <a:xfrm>
              <a:off x="9607651" y="185265"/>
              <a:ext cx="1298441" cy="628274"/>
            </a:xfrm>
            <a:prstGeom prst="rect">
              <a:avLst/>
            </a:prstGeom>
          </p:spPr>
        </p:pic>
        <p:pic>
          <p:nvPicPr>
            <p:cNvPr id="8" name="Picture 7" descr="A black and green logo&#10;&#10;Description automatically generated">
              <a:extLst>
                <a:ext uri="{FF2B5EF4-FFF2-40B4-BE49-F238E27FC236}">
                  <a16:creationId xmlns:a16="http://schemas.microsoft.com/office/drawing/2014/main" id="{86DA1659-E12E-FE19-CDA5-FCAA3EC36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60" r="4142"/>
            <a:stretch/>
          </p:blipFill>
          <p:spPr>
            <a:xfrm>
              <a:off x="10906092" y="185265"/>
              <a:ext cx="1217328" cy="648933"/>
            </a:xfrm>
            <a:prstGeom prst="rect">
              <a:avLst/>
            </a:prstGeom>
          </p:spPr>
        </p:pic>
      </p:grp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D71A386D-ED7F-4EF4-9623-DEFF3D6D2995}"/>
              </a:ext>
            </a:extLst>
          </p:cNvPr>
          <p:cNvSpPr txBox="1"/>
          <p:nvPr/>
        </p:nvSpPr>
        <p:spPr>
          <a:xfrm>
            <a:off x="267630" y="1"/>
            <a:ext cx="875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latinLnBrk="1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Team Member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D3CE7567-06F7-48E7-99FC-B2F141C1C7D9}"/>
              </a:ext>
            </a:extLst>
          </p:cNvPr>
          <p:cNvSpPr txBox="1"/>
          <p:nvPr/>
        </p:nvSpPr>
        <p:spPr>
          <a:xfrm>
            <a:off x="267630" y="1173080"/>
            <a:ext cx="116611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h-TH" sz="32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รูปภาพ ชื่อ ตำแหน่ง ความเชี่ยวชาญ และหน้าที่ของสมาชิกทีมที่ดำเนินโครงการ และที่ปรึกษาโครงการ (ถ้ามี)</a:t>
            </a:r>
            <a:endParaRPr lang="en-US" sz="3200" i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082423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299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TH Sarabun New</vt:lpstr>
      <vt:lpstr>TH SarabunPSK</vt:lpstr>
      <vt:lpstr>Wingdings</vt:lpstr>
      <vt:lpstr>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ekkathat.p@gmail.com</dc:creator>
  <cp:lastModifiedBy>เกรียงศักดิ์ กิจลือเกียรติ</cp:lastModifiedBy>
  <cp:revision>26</cp:revision>
  <dcterms:created xsi:type="dcterms:W3CDTF">2020-12-21T06:51:19Z</dcterms:created>
  <dcterms:modified xsi:type="dcterms:W3CDTF">2024-11-03T16:20:30Z</dcterms:modified>
</cp:coreProperties>
</file>